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/>
    <p:restoredTop sz="94856"/>
  </p:normalViewPr>
  <p:slideViewPr>
    <p:cSldViewPr snapToGrid="0" snapToObjects="1">
      <p:cViewPr varScale="1">
        <p:scale>
          <a:sx n="108" d="100"/>
          <a:sy n="108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ale_parameter" TargetMode="External"/><Relationship Id="rId2" Type="http://schemas.openxmlformats.org/officeDocument/2006/relationships/hyperlink" Target="https://en.wikipedia.org/wiki/Shape_parame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72" y="2502704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PDF, but specifies the probability that your outcome variable will be less than or equal to some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2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3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week:</a:t>
            </a:r>
          </a:p>
          <a:p>
            <a:pPr lvl="1"/>
            <a:r>
              <a:rPr lang="en-US" dirty="0"/>
              <a:t>Tuesday class </a:t>
            </a:r>
            <a:r>
              <a:rPr lang="en-US" b="1" dirty="0"/>
              <a:t>will not be held</a:t>
            </a:r>
            <a:br>
              <a:rPr lang="en-US" b="1" dirty="0"/>
            </a:br>
            <a:endParaRPr lang="en-US" dirty="0"/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3"/>
            <a:r>
              <a:rPr lang="en-US" dirty="0"/>
              <a:t>There will be a short quiz activity on canvas</a:t>
            </a:r>
          </a:p>
          <a:p>
            <a:pPr lvl="2"/>
            <a:r>
              <a:rPr lang="en-US" dirty="0"/>
              <a:t>2)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Thursday class: Dr. Josef Uyeda discussing working with phylogenies in 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5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endParaRPr lang="en-US" dirty="0"/>
          </a:p>
          <a:p>
            <a:r>
              <a:rPr lang="en-US" dirty="0"/>
              <a:t>Try: curve (dnorm,-5,5), curve(pnorm,-5,5)</a:t>
            </a:r>
          </a:p>
          <a:p>
            <a:endParaRPr lang="en-US" dirty="0"/>
          </a:p>
          <a:p>
            <a:r>
              <a:rPr lang="en-US" dirty="0"/>
              <a:t>Given what you know about the normal distribution, what do think each of these do?</a:t>
            </a:r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a weight of a lizard is normally distributed with a mean of 17 grams, and a standard deviation 3. What is the probability than a lizard in a given population weighs less than 19 grams?</a:t>
            </a:r>
          </a:p>
          <a:p>
            <a:r>
              <a:rPr lang="en-US" err="1"/>
              <a:t>pnorm</a:t>
            </a:r>
            <a:r>
              <a:rPr lang="en-US"/>
              <a:t>(q = 19, mean = 17, </a:t>
            </a:r>
            <a:r>
              <a:rPr lang="en-US" err="1"/>
              <a:t>sd</a:t>
            </a:r>
            <a:r>
              <a:rPr lang="en-US"/>
              <a:t> =3)</a:t>
            </a:r>
          </a:p>
          <a:p>
            <a:endParaRPr lang="en-US"/>
          </a:p>
          <a:p>
            <a:r>
              <a:rPr lang="en-US"/>
              <a:t>#what is the probability a lizard weighs MORE than 19 grams?</a:t>
            </a:r>
          </a:p>
          <a:p>
            <a:r>
              <a:rPr lang="en-US" err="1"/>
              <a:t>pnorm</a:t>
            </a:r>
            <a:r>
              <a:rPr lang="en-US"/>
              <a:t>(q = 19, mean = 17, </a:t>
            </a:r>
            <a:r>
              <a:rPr lang="en-US" err="1"/>
              <a:t>sd</a:t>
            </a:r>
            <a:r>
              <a:rPr lang="en-US"/>
              <a:t> =3, </a:t>
            </a:r>
            <a:r>
              <a:rPr lang="en-US" b="1" err="1"/>
              <a:t>lower.tail</a:t>
            </a:r>
            <a:r>
              <a:rPr lang="en-US" b="1"/>
              <a:t> = F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Suppose that I know that infection prevalence (e.g. probability of infection) is 20% (e.g. 0.2). What is the probability that </a:t>
            </a:r>
            <a:r>
              <a:rPr lang="en-US" b="1"/>
              <a:t>NO MORE THAN one</a:t>
            </a:r>
            <a:r>
              <a:rPr lang="en-US"/>
              <a:t> bat out of 25 is infected? </a:t>
            </a:r>
          </a:p>
          <a:p>
            <a:pPr lvl="1"/>
            <a:r>
              <a:rPr lang="en-US"/>
              <a:t>What is your intuition?</a:t>
            </a:r>
          </a:p>
          <a:p>
            <a:pPr lvl="1"/>
            <a:endParaRPr lang="en-US"/>
          </a:p>
          <a:p>
            <a:r>
              <a:rPr lang="en-US"/>
              <a:t>Suppose that I know that infection prevalence (e.g. probability of infection) is 20% (e.g. 0.2). What is the probability that </a:t>
            </a:r>
            <a:r>
              <a:rPr lang="en-US" b="1"/>
              <a:t>NO MORE THAN five </a:t>
            </a:r>
            <a:r>
              <a:rPr lang="en-US"/>
              <a:t>bats out of 25 are infected? </a:t>
            </a:r>
          </a:p>
          <a:p>
            <a:pPr lvl="1"/>
            <a:r>
              <a:rPr lang="en-US"/>
              <a:t>What is your intuition?</a:t>
            </a:r>
            <a:br>
              <a:rPr lang="en-US"/>
            </a:br>
            <a:endParaRPr lang="en-US"/>
          </a:p>
          <a:p>
            <a:r>
              <a:rPr lang="en-US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/k)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Counts of bats, trees, eye lesions</a:t>
            </a:r>
          </a:p>
          <a:p>
            <a:r>
              <a:rPr lang="en-US" dirty="0"/>
              <a:t>Density of lizards, trees</a:t>
            </a:r>
          </a:p>
          <a:p>
            <a:r>
              <a:rPr lang="en-US" dirty="0"/>
              <a:t>Size of fossils / crayfish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presence/absence of pathogens at different sites</a:t>
            </a:r>
          </a:p>
          <a:p>
            <a:r>
              <a:rPr lang="en-US" dirty="0"/>
              <a:t>Concentration of plant toxin, pathogens, water toxins</a:t>
            </a:r>
          </a:p>
          <a:p>
            <a:r>
              <a:rPr lang="en-US" dirty="0"/>
              <a:t>Presence  / absence of bats,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Over 100 days?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(Tues 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1859</Words>
  <Application>Microsoft Macintosh PowerPoint</Application>
  <PresentationFormat>Widescreen</PresentationFormat>
  <Paragraphs>241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(Tues 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71</cp:revision>
  <dcterms:created xsi:type="dcterms:W3CDTF">2018-03-19T16:08:30Z</dcterms:created>
  <dcterms:modified xsi:type="dcterms:W3CDTF">2019-02-26T18:03:04Z</dcterms:modified>
</cp:coreProperties>
</file>